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Cutive"/>
      <p:regular r:id="rId16"/>
    </p:embeddedFont>
    <p:embeddedFont>
      <p:font typeface="Comforta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988B9B-5311-4F12-B3EF-5C17BF2B22F7}">
  <a:tblStyle styleId="{74988B9B-5311-4F12-B3EF-5C17BF2B22F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omfortaa-regular.fntdata"/><Relationship Id="rId16" Type="http://schemas.openxmlformats.org/officeDocument/2006/relationships/font" Target="fonts/Cutive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font" Target="fonts/Comforta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bf8436e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31bf8436e4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bf8436e4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31bf8436e48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bf8436e4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31bf8436e48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bf8436e4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31bf8436e48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bf8436e48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1bf8436e4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bf8436e4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1bf8436e48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bf8436e4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1bf8436e48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bf8436e4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1bf8436e48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bf8436e4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1bf8436e48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hyperlink" Target="https://greenscreenbox.nl/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hyperlink" Target="https://greenscreenbox.app" TargetMode="External"/><Relationship Id="rId5" Type="http://schemas.openxmlformats.org/officeDocument/2006/relationships/hyperlink" Target="https://greenscreenbox.app" TargetMode="Externa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143001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143001" y="225811"/>
            <a:ext cx="138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143001" y="3572389"/>
            <a:ext cx="138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142998" y="2039100"/>
            <a:ext cx="6527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7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ATELIER ICT/Greenscreenbox</a:t>
            </a:r>
            <a:endParaRPr sz="1100"/>
          </a:p>
        </p:txBody>
      </p:sp>
      <p:sp>
        <p:nvSpPr>
          <p:cNvPr id="58" name="Google Shape;58;p13"/>
          <p:cNvSpPr txBox="1"/>
          <p:nvPr/>
        </p:nvSpPr>
        <p:spPr>
          <a:xfrm>
            <a:off x="302342" y="943898"/>
            <a:ext cx="84804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746037" y="228153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350" y="4450556"/>
            <a:ext cx="1594485" cy="629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5746341" y="1944943"/>
            <a:ext cx="6559500" cy="4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6C7F"/>
              </a:buClr>
              <a:buSzPts val="5400"/>
              <a:buNone/>
            </a:pPr>
            <a:br>
              <a:rPr lang="nl" sz="5400">
                <a:solidFill>
                  <a:srgbClr val="E16C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" sz="5400">
                <a:solidFill>
                  <a:srgbClr val="E16C7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br>
              <a:rPr lang="nl" sz="5400">
                <a:solidFill>
                  <a:srgbClr val="3F3F3F"/>
                </a:solidFill>
              </a:rPr>
            </a:br>
            <a:br>
              <a:rPr lang="nl" sz="5400">
                <a:latin typeface="Arial"/>
                <a:ea typeface="Arial"/>
                <a:cs typeface="Arial"/>
                <a:sym typeface="Arial"/>
              </a:rPr>
            </a:br>
            <a:br>
              <a:rPr lang="nl" sz="5400">
                <a:latin typeface="Arial"/>
                <a:ea typeface="Arial"/>
                <a:cs typeface="Arial"/>
                <a:sym typeface="Arial"/>
              </a:rPr>
            </a:br>
            <a:endParaRPr sz="5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90710" y="192359"/>
            <a:ext cx="8951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7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Doelen 6/7/8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E16C7F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3177" y="4714787"/>
            <a:ext cx="1068600" cy="3974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8" name="Google Shape;68;p14"/>
          <p:cNvGraphicFramePr/>
          <p:nvPr/>
        </p:nvGraphicFramePr>
        <p:xfrm>
          <a:off x="445324" y="6306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{74988B9B-5311-4F12-B3EF-5C17BF2B22F7}</a:tableStyleId>
              </a:tblPr>
              <a:tblGrid>
                <a:gridCol w="4292925"/>
                <a:gridCol w="4161200"/>
              </a:tblGrid>
              <a:tr h="96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100" u="none" cap="none" strike="noStrike">
                          <a:solidFill>
                            <a:srgbClr val="E16C7F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Kennis:	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100" u="none" cap="none" strike="noStrike">
                          <a:solidFill>
                            <a:srgbClr val="595959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"Ik heb een brede algemene ontwikkeling”</a:t>
                      </a:r>
                      <a:endParaRPr b="1" sz="1100" u="none" cap="none" strike="noStrike">
                        <a:solidFill>
                          <a:srgbClr val="595959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>
                          <a:solidFill>
                            <a:srgbClr val="595959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kennis maken met de wereld om je heen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mfortaa"/>
                        <a:buChar char="•"/>
                      </a:pPr>
                      <a:r>
                        <a:rPr lang="nl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Ik weet wat greenscreentechniek inhoudt.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2413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mfortaa"/>
                        <a:buChar char="•"/>
                      </a:pPr>
                      <a:r>
                        <a:rPr lang="nl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Ik weet dat een verhaal is opgebouwd uit de volgende fases: introductie - probleem - oplossing - afloop.</a:t>
                      </a:r>
                      <a:endParaRPr sz="12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34300" marB="34300" marR="68600" marL="68600"/>
                </a:tc>
              </a:tr>
              <a:tr h="96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100" u="none" cap="none" strike="noStrike">
                          <a:solidFill>
                            <a:srgbClr val="E16C7F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Inzicht: (Denkbubbels)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100" u="none" cap="none" strike="noStrike">
                          <a:solidFill>
                            <a:srgbClr val="595959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"Ik weet wie ik ben en wat ik wil”</a:t>
                      </a:r>
                      <a:endParaRPr b="1" sz="1100" u="none" cap="none" strike="noStrike">
                        <a:solidFill>
                          <a:srgbClr val="595959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>
                          <a:solidFill>
                            <a:srgbClr val="595959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reflectie op jezelf en de wereld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•"/>
                      </a:pPr>
                      <a:r>
                        <a:rPr lang="nl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Ik begrijp wanneer en waarom greenscreentechniek wordt toegepast.</a:t>
                      </a:r>
                      <a:endParaRPr sz="1200"/>
                    </a:p>
                  </a:txBody>
                  <a:tcPr marT="34300" marB="34300" marR="68600" marL="68600"/>
                </a:tc>
              </a:tr>
              <a:tr h="162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100" u="none" cap="none" strike="noStrike">
                          <a:solidFill>
                            <a:srgbClr val="E16C7F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Vaardigheden: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100" u="none" cap="none" strike="noStrike">
                          <a:solidFill>
                            <a:srgbClr val="595959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"Ik kan mijn kennis en inzicht toepassen in mijn leren, mijn leven en de omgang met de mensen om mij heen.”</a:t>
                      </a:r>
                      <a:endParaRPr b="1" sz="1100" u="none" cap="none" strike="noStrike">
                        <a:solidFill>
                          <a:srgbClr val="595959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>
                          <a:solidFill>
                            <a:srgbClr val="595959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Werkvormen, toepassingen en de transfer van het geleerde naar nieuwe situaties.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EE688E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mfortaa"/>
                        <a:buChar char="•"/>
                      </a:pPr>
                      <a:r>
                        <a:rPr lang="nl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Ik kan met behulp van de Greenscreenbox en de bijbehorende app foto's maken voor een stripverhaal.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2413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mfortaa"/>
                        <a:buChar char="•"/>
                      </a:pPr>
                      <a:r>
                        <a:rPr lang="nl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Ik kan in Google Presentaties tekstwolkjes toevoegen aan de gemaakte foto’s.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143001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1143001" y="225811"/>
            <a:ext cx="138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1143001" y="3572389"/>
            <a:ext cx="138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69635" y="299588"/>
            <a:ext cx="6527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7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Programma</a:t>
            </a:r>
            <a:endParaRPr sz="1100"/>
          </a:p>
        </p:txBody>
      </p:sp>
      <p:sp>
        <p:nvSpPr>
          <p:cNvPr id="77" name="Google Shape;77;p15"/>
          <p:cNvSpPr txBox="1"/>
          <p:nvPr/>
        </p:nvSpPr>
        <p:spPr>
          <a:xfrm>
            <a:off x="302342" y="943898"/>
            <a:ext cx="84804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451463" y="1246483"/>
            <a:ext cx="8241000" cy="24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rgbClr val="E16C7F"/>
                </a:solidFill>
                <a:latin typeface="Comfortaa"/>
                <a:ea typeface="Comfortaa"/>
                <a:cs typeface="Comfortaa"/>
                <a:sym typeface="Comfortaa"/>
              </a:rPr>
              <a:t>We gaan in dit atelier aan de slag met de volgende opdrachten:</a:t>
            </a:r>
            <a:endParaRPr sz="2100">
              <a:solidFill>
                <a:srgbClr val="E16C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Verhaal schrijven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Storyboard maken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Foto’s maken met een greenscreenbox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Een stripverhaal maken in Google Presentaties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746037" y="228153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350" y="4450556"/>
            <a:ext cx="1594485" cy="629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1143001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1143001" y="225811"/>
            <a:ext cx="138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1143001" y="3572389"/>
            <a:ext cx="138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350" y="4450556"/>
            <a:ext cx="1594485" cy="62938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231316" y="320821"/>
            <a:ext cx="8826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Wat is greenscreentechniek? </a:t>
            </a:r>
            <a:endParaRPr sz="24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23725" y="1370719"/>
            <a:ext cx="7998000" cy="30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l" sz="1500">
                <a:latin typeface="Comfortaa"/>
                <a:ea typeface="Comfortaa"/>
                <a:cs typeface="Comfortaa"/>
                <a:sym typeface="Comfortaa"/>
              </a:rPr>
              <a:t>Bekijk de video op</a:t>
            </a:r>
            <a:r>
              <a:rPr lang="nl" sz="1100"/>
              <a:t> </a:t>
            </a:r>
            <a:r>
              <a:rPr lang="nl" sz="15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https://greenscreenbox.nl/</a:t>
            </a: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Waarvoor wordt dit gebruikt, denk je?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7803" y="1066463"/>
            <a:ext cx="2344726" cy="228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08318" y="3019518"/>
            <a:ext cx="1874514" cy="19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1197" y="2585795"/>
            <a:ext cx="1739770" cy="1762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744" y="114300"/>
            <a:ext cx="3069375" cy="483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7288" y="114300"/>
            <a:ext cx="3197268" cy="4838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1143001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1143001" y="225811"/>
            <a:ext cx="138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1143001" y="3572389"/>
            <a:ext cx="138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69635" y="299588"/>
            <a:ext cx="6527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7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Een verhaal…</a:t>
            </a:r>
            <a:endParaRPr sz="1100"/>
          </a:p>
        </p:txBody>
      </p:sp>
      <p:sp>
        <p:nvSpPr>
          <p:cNvPr id="108" name="Google Shape;108;p18"/>
          <p:cNvSpPr txBox="1"/>
          <p:nvPr/>
        </p:nvSpPr>
        <p:spPr>
          <a:xfrm>
            <a:off x="302342" y="943898"/>
            <a:ext cx="84804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541688" y="1693146"/>
            <a:ext cx="8241000" cy="24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…is opgebouwd uit de volgende fases: 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introductie - probleem - oplossing - afloop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Wat betekent dit?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350" y="4450556"/>
            <a:ext cx="1594485" cy="62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5566" y="1105434"/>
            <a:ext cx="1739770" cy="16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57125" y="2748401"/>
            <a:ext cx="1739770" cy="170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>
            <a:off x="1143001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1143001" y="225811"/>
            <a:ext cx="138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1143001" y="3572389"/>
            <a:ext cx="138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369635" y="299588"/>
            <a:ext cx="6527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7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Jouw/jullie verhaal…</a:t>
            </a:r>
            <a:endParaRPr sz="1100"/>
          </a:p>
        </p:txBody>
      </p:sp>
      <p:sp>
        <p:nvSpPr>
          <p:cNvPr id="121" name="Google Shape;121;p19"/>
          <p:cNvSpPr txBox="1"/>
          <p:nvPr/>
        </p:nvSpPr>
        <p:spPr>
          <a:xfrm>
            <a:off x="302342" y="943898"/>
            <a:ext cx="84804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541688" y="1693146"/>
            <a:ext cx="8241000" cy="24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Wie is het hoofdpersonage in het verhaal? En wie spelen verder een rol?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utive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Naar welke tijd reist dat personage?</a:t>
            </a:r>
            <a:b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Kies uit: </a:t>
            </a:r>
            <a:r>
              <a:rPr b="1"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dinosaurussen, Middeleeuwen (ridders &amp; kastelen), tijd van stoomtreinen &amp; stoommachines.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Naar welke plek reist dat personage?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Hoe ziet die tijdmachine eruit en hoe werkt deze?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Wat voor achtergrond heb ik nodig voor de tijd van nu?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Wat voor achtergrond heb ik nodig voor de tijd waarheen gereisd wordt?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746037" y="228153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350" y="4450556"/>
            <a:ext cx="1594485" cy="629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/>
        </p:nvSpPr>
        <p:spPr>
          <a:xfrm>
            <a:off x="1143001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1143001" y="225811"/>
            <a:ext cx="138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1143001" y="3572389"/>
            <a:ext cx="138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212168" y="812902"/>
            <a:ext cx="84804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390919" y="552450"/>
            <a:ext cx="8241000" cy="46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E964A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Werkvorm: </a:t>
            </a:r>
            <a:endParaRPr b="1"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Een verhaal vertellen/schrijven met daarin een tijdsprong. 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Met behulp van de Greenscreenbox en de Greenscreenbox app foto’s maken voor een stripverhaal.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 Google Presentaties tekstwolkjes toevoegen aan de gemaakte foto’s.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Je werkt in groepjes van 4.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Checklist: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inleiding, kern en slot.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circa 20-25 zinnen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pas hoofdletters en interpunctie correct toe.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bouw het verhaal op vanuit de fases introductie - probleem - oplossing - afloop.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1524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Vaardighedendoelen: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2413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▪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Samenwerken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Klaaropdrachten: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Lees het verhaal kritisch na en let op de checklist. 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Maak een storyboard.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Oefen met de greenscreenbox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746037" y="228153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1420" y="4570675"/>
            <a:ext cx="1415415" cy="50926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2340206" y="64125"/>
            <a:ext cx="480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7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Vaardigheden 6/7/8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>
            <a:off x="1143001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1143001" y="225811"/>
            <a:ext cx="138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1143001" y="3572389"/>
            <a:ext cx="138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350" y="4450556"/>
            <a:ext cx="1594485" cy="62938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231316" y="320821"/>
            <a:ext cx="8826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Greenscreenbox gebruiken 6/7/8 </a:t>
            </a:r>
            <a:endParaRPr sz="24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523725" y="967163"/>
            <a:ext cx="7998000" cy="3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mfortaa"/>
              <a:buAutoNum type="arabicPeriod"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Open een nieuw tabblad in de browser en ga naar</a:t>
            </a:r>
            <a:r>
              <a:rPr lang="nl" sz="15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1100"/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u="sng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greenscreenbox.app</a:t>
            </a: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mfortaa"/>
              <a:buAutoNum type="arabicPeriod"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Log in op de iPad met token: [VUL IN]</a:t>
            </a:r>
            <a:endParaRPr b="1"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mfortaa"/>
              <a:buAutoNum type="arabicPeriod"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Kies de juiste achtergrond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AutoNum type="arabicPeriod"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Zet de app op ‘foto-modus’ en maak de foto’s</a:t>
            </a:r>
            <a:b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AutoNum type="arabicPeriod"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Klaar? Open het mapje en download de foto’s.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AutoNum type="arabicPeriod"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Zet ze in Google Classroom (login op je account).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AutoNum type="arabicPeriod"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Vanaf je chromebook: maak een Google Presentatie bij de opdracht Greenscreenbox.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AutoNum type="arabicPeriod"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Zet op de eerste dia van je presentatie de namen van je groepje.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AutoNum type="arabicPeriod"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Zet de foto’s in de presentatie: één foto op één dia.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AutoNum type="arabicPeriod"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Voeg tekstballonnen toe zodat het een echt stripverhaal wordt.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9510" y="863569"/>
            <a:ext cx="2344726" cy="228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